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1-1.png>
</file>

<file path=ppt/media/image-11-2.png>
</file>

<file path=ppt/media/image-12-1.png>
</file>

<file path=ppt/media/image-13-1.png>
</file>

<file path=ppt/media/image-2-1.png>
</file>

<file path=ppt/media/image-3-1.png>
</file>

<file path=ppt/media/image-3-2.png>
</file>

<file path=ppt/media/image-4-1.png>
</file>

<file path=ppt/media/image-4-2.png>
</file>

<file path=ppt/media/image-5-1.png>
</file>

<file path=ppt/media/image-6-1.png>
</file>

<file path=ppt/media/image-6-2.png>
</file>

<file path=ppt/media/image-7-1.png>
</file>

<file path=ppt/media/image-7-2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905595"/>
            <a:ext cx="74776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Modelo Baseado em LLM para Discutir o Programa Eleitoral do Partido</a:t>
            </a:r>
            <a:endParaRPr lang="en-US" sz="4374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599" y="4321969"/>
            <a:ext cx="3740348" cy="89904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19599" y="5470922"/>
            <a:ext cx="7477601" cy="8529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39"/>
              </a:lnSpc>
              <a:buNone/>
            </a:pPr>
            <a:r>
              <a:rPr lang="en-US" sz="14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PG50944 Fautisno Sachimuco - MMC</a:t>
            </a:r>
            <a:pPr indent="0" marL="0">
              <a:lnSpc>
                <a:spcPts val="2239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
</a:t>
            </a:r>
            <a:pPr indent="0" marL="0">
              <a:lnSpc>
                <a:spcPts val="2239"/>
              </a:lnSpc>
              <a:buNone/>
            </a:pPr>
            <a:r>
              <a:rPr lang="en-US" sz="14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PG50008 Marcos André Mussungo - MEI PG52762</a:t>
            </a:r>
            <a:pPr indent="0" marL="0">
              <a:lnSpc>
                <a:spcPts val="2239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
</a:t>
            </a:r>
            <a:pPr indent="0" marL="0">
              <a:lnSpc>
                <a:spcPts val="2239"/>
              </a:lnSpc>
              <a:buNone/>
            </a:pPr>
            <a:r>
              <a:rPr lang="en-US" sz="14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Lívia Péres Bettero - MHD</a:t>
            </a:r>
            <a:endParaRPr lang="en-US" sz="140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9118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Interface do Chatbot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918817"/>
            <a:ext cx="3370064" cy="3419594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31486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Interação Amigável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83" y="3629025"/>
            <a:ext cx="291048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interface do chatbot foi desenvolvida utilizando a biblioteca Gradio, oferecendo uma experiência de usuário intuitiva e agradável.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2918817"/>
            <a:ext cx="3370064" cy="3419594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0018" y="31486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Imagens Ilustrativas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60018" y="3629025"/>
            <a:ext cx="291048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Imagens relacionadas ao Partido Aliança Democrática foram adicionadas para enriquecer a experiência do usuário.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2918817"/>
            <a:ext cx="3370064" cy="3419594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2253" y="3148608"/>
            <a:ext cx="291048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Histórico de Conversas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52253" y="3976211"/>
            <a:ext cx="2910483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chatbot mantém um histórico das perguntas e respostas, permitindo que o usuário acompanhe o desenvolvimento da conversa.</a:t>
            </a: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87891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Testes e Validação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1906548"/>
            <a:ext cx="10554414" cy="5444133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91214" y="605909"/>
            <a:ext cx="5498902" cy="687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12"/>
              </a:lnSpc>
              <a:buNone/>
            </a:pPr>
            <a:r>
              <a:rPr lang="en-US" sz="433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Testes e Validação</a:t>
            </a:r>
            <a:endParaRPr lang="en-US" sz="4330" dirty="0"/>
          </a:p>
        </p:txBody>
      </p:sp>
      <p:sp>
        <p:nvSpPr>
          <p:cNvPr id="5" name="Shape 3"/>
          <p:cNvSpPr/>
          <p:nvPr/>
        </p:nvSpPr>
        <p:spPr>
          <a:xfrm>
            <a:off x="2399228" y="1623179"/>
            <a:ext cx="43934" cy="6000512"/>
          </a:xfrm>
          <a:prstGeom prst="roundRect">
            <a:avLst>
              <a:gd name="adj" fmla="val 225295"/>
            </a:avLst>
          </a:prstGeom>
          <a:solidFill>
            <a:srgbClr val="C7C7D0"/>
          </a:solidFill>
          <a:ln/>
        </p:spPr>
      </p:sp>
      <p:sp>
        <p:nvSpPr>
          <p:cNvPr id="6" name="Shape 4"/>
          <p:cNvSpPr/>
          <p:nvPr/>
        </p:nvSpPr>
        <p:spPr>
          <a:xfrm>
            <a:off x="2668548" y="2020431"/>
            <a:ext cx="769739" cy="43934"/>
          </a:xfrm>
          <a:prstGeom prst="roundRect">
            <a:avLst>
              <a:gd name="adj" fmla="val 225295"/>
            </a:avLst>
          </a:prstGeom>
          <a:solidFill>
            <a:srgbClr val="C7C7D0"/>
          </a:solidFill>
          <a:ln/>
        </p:spPr>
      </p:sp>
      <p:sp>
        <p:nvSpPr>
          <p:cNvPr id="7" name="Shape 5"/>
          <p:cNvSpPr/>
          <p:nvPr/>
        </p:nvSpPr>
        <p:spPr>
          <a:xfrm>
            <a:off x="2173724" y="1794986"/>
            <a:ext cx="494824" cy="494824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2350532" y="1836182"/>
            <a:ext cx="141208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47"/>
              </a:lnSpc>
              <a:buNone/>
            </a:pPr>
            <a:r>
              <a:rPr lang="en-US" sz="259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598" dirty="0"/>
          </a:p>
        </p:txBody>
      </p:sp>
      <p:sp>
        <p:nvSpPr>
          <p:cNvPr id="9" name="Text 7"/>
          <p:cNvSpPr/>
          <p:nvPr/>
        </p:nvSpPr>
        <p:spPr>
          <a:xfrm>
            <a:off x="3630811" y="1843087"/>
            <a:ext cx="3410903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06"/>
              </a:lnSpc>
              <a:buNone/>
            </a:pPr>
            <a:r>
              <a:rPr lang="en-US" sz="216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Avaliação de Desempenho</a:t>
            </a:r>
            <a:endParaRPr lang="en-US" sz="2165" dirty="0"/>
          </a:p>
        </p:txBody>
      </p:sp>
      <p:sp>
        <p:nvSpPr>
          <p:cNvPr id="10" name="Text 8"/>
          <p:cNvSpPr/>
          <p:nvPr/>
        </p:nvSpPr>
        <p:spPr>
          <a:xfrm>
            <a:off x="3630811" y="2318623"/>
            <a:ext cx="8908375" cy="10554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1"/>
              </a:lnSpc>
              <a:buNone/>
            </a:pPr>
            <a:r>
              <a:rPr lang="en-US" sz="173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modelo foi testado com uma variedade de perguntas relacionadas ao programa eleitoral do Partido Aliança Democrática, avaliando sua capacidade de gerar respostas informativas e éticas.</a:t>
            </a:r>
            <a:endParaRPr lang="en-US" sz="1732" dirty="0"/>
          </a:p>
        </p:txBody>
      </p:sp>
      <p:sp>
        <p:nvSpPr>
          <p:cNvPr id="11" name="Shape 9"/>
          <p:cNvSpPr/>
          <p:nvPr/>
        </p:nvSpPr>
        <p:spPr>
          <a:xfrm>
            <a:off x="2668548" y="4211181"/>
            <a:ext cx="769739" cy="43934"/>
          </a:xfrm>
          <a:prstGeom prst="roundRect">
            <a:avLst>
              <a:gd name="adj" fmla="val 225295"/>
            </a:avLst>
          </a:prstGeom>
          <a:solidFill>
            <a:srgbClr val="C7C7D0"/>
          </a:solidFill>
          <a:ln/>
        </p:spPr>
      </p:sp>
      <p:sp>
        <p:nvSpPr>
          <p:cNvPr id="12" name="Shape 10"/>
          <p:cNvSpPr/>
          <p:nvPr/>
        </p:nvSpPr>
        <p:spPr>
          <a:xfrm>
            <a:off x="2173724" y="3985736"/>
            <a:ext cx="494824" cy="494824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335173" y="4026932"/>
            <a:ext cx="171926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47"/>
              </a:lnSpc>
              <a:buNone/>
            </a:pPr>
            <a:r>
              <a:rPr lang="en-US" sz="259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598" dirty="0"/>
          </a:p>
        </p:txBody>
      </p:sp>
      <p:sp>
        <p:nvSpPr>
          <p:cNvPr id="14" name="Text 12"/>
          <p:cNvSpPr/>
          <p:nvPr/>
        </p:nvSpPr>
        <p:spPr>
          <a:xfrm>
            <a:off x="3630811" y="4033838"/>
            <a:ext cx="2972991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06"/>
              </a:lnSpc>
              <a:buNone/>
            </a:pPr>
            <a:r>
              <a:rPr lang="en-US" sz="216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Feedback dos Usuários</a:t>
            </a:r>
            <a:endParaRPr lang="en-US" sz="2165" dirty="0"/>
          </a:p>
        </p:txBody>
      </p:sp>
      <p:sp>
        <p:nvSpPr>
          <p:cNvPr id="15" name="Text 13"/>
          <p:cNvSpPr/>
          <p:nvPr/>
        </p:nvSpPr>
        <p:spPr>
          <a:xfrm>
            <a:off x="3630811" y="4509373"/>
            <a:ext cx="8908375" cy="7036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1"/>
              </a:lnSpc>
              <a:buNone/>
            </a:pPr>
            <a:r>
              <a:rPr lang="en-US" sz="173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Foram coletados feedbacks de usuários que interagiram com o chatbot, a fim de identificar áreas de melhoria e aprimorar a experiência geral.</a:t>
            </a:r>
            <a:endParaRPr lang="en-US" sz="1732" dirty="0"/>
          </a:p>
        </p:txBody>
      </p:sp>
      <p:sp>
        <p:nvSpPr>
          <p:cNvPr id="16" name="Shape 14"/>
          <p:cNvSpPr/>
          <p:nvPr/>
        </p:nvSpPr>
        <p:spPr>
          <a:xfrm>
            <a:off x="2668548" y="6050101"/>
            <a:ext cx="769739" cy="43934"/>
          </a:xfrm>
          <a:prstGeom prst="roundRect">
            <a:avLst>
              <a:gd name="adj" fmla="val 225295"/>
            </a:avLst>
          </a:prstGeom>
          <a:solidFill>
            <a:srgbClr val="C7C7D0"/>
          </a:solidFill>
          <a:ln/>
        </p:spPr>
      </p:sp>
      <p:sp>
        <p:nvSpPr>
          <p:cNvPr id="17" name="Shape 15"/>
          <p:cNvSpPr/>
          <p:nvPr/>
        </p:nvSpPr>
        <p:spPr>
          <a:xfrm>
            <a:off x="2173724" y="5824657"/>
            <a:ext cx="494824" cy="494824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2333030" y="5865852"/>
            <a:ext cx="176212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47"/>
              </a:lnSpc>
              <a:buNone/>
            </a:pPr>
            <a:r>
              <a:rPr lang="en-US" sz="259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598" dirty="0"/>
          </a:p>
        </p:txBody>
      </p:sp>
      <p:sp>
        <p:nvSpPr>
          <p:cNvPr id="19" name="Text 17"/>
          <p:cNvSpPr/>
          <p:nvPr/>
        </p:nvSpPr>
        <p:spPr>
          <a:xfrm>
            <a:off x="3630811" y="5872758"/>
            <a:ext cx="2749391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06"/>
              </a:lnSpc>
              <a:buNone/>
            </a:pPr>
            <a:r>
              <a:rPr lang="en-US" sz="216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Ajustes e Melhorias</a:t>
            </a:r>
            <a:endParaRPr lang="en-US" sz="2165" dirty="0"/>
          </a:p>
        </p:txBody>
      </p:sp>
      <p:sp>
        <p:nvSpPr>
          <p:cNvPr id="20" name="Text 18"/>
          <p:cNvSpPr/>
          <p:nvPr/>
        </p:nvSpPr>
        <p:spPr>
          <a:xfrm>
            <a:off x="3630811" y="6348293"/>
            <a:ext cx="8908375" cy="10554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1"/>
              </a:lnSpc>
              <a:buNone/>
            </a:pPr>
            <a:r>
              <a:rPr lang="en-US" sz="173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 base nos testes e no feedback dos usuários, ajustes foram realizados no modelo, na filtragem de conteúdo e na interface, visando aprimorar o desempenho e a usabilidade do sistema.</a:t>
            </a:r>
            <a:endParaRPr lang="en-US" sz="1732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6547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Futuros Desafios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115270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Gerenciamento de Contexto Dinâmico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031813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Um dos principais desafios é lidar com o contexto dinâmico em conversações longas, mantendo a compreensão e a capacidade de resposta adequada do modelo.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115270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Avaliação de Usuários e Feedback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031813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Coletar feedback dos usuários e realizar avaliações de usabilidade são fundamentais para identificar áreas de melhoria e aprimorar o desempenho do sistema.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115270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Expansão e Aprimoramento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031813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futuro, o modelo poderá ser expandido para abranger outros partidos políticos e temas relacionados, tornando-se uma ferramenta mais abrangente e útil para os cidadãos.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89012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Objetivo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917752"/>
            <a:ext cx="1055441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projeto visa desenvolver e avaliar um modelo baseado em Linguagem Natural (LLM) para discutir com o usuário as propostas de governo do Partido Aliança Democrática, com base em seu Programa Eleitoral apresentado nas eleições de 2024. O objetivo é fornecer uma ferramenta ética e informativa para os cidadãos entenderem as propostas deste partido político.</a:t>
            </a:r>
            <a:endParaRPr lang="en-US" sz="1750" dirty="0"/>
          </a:p>
        </p:txBody>
      </p:sp>
      <p:pic>
        <p:nvPicPr>
          <p:cNvPr id="6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48363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Fontes de Dados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511266"/>
            <a:ext cx="4542115" cy="2361605"/>
          </a:xfrm>
          <a:prstGeom prst="roundRect">
            <a:avLst>
              <a:gd name="adj" fmla="val 423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720590" y="2741057"/>
            <a:ext cx="34618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Programa Eleitoral em PDF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20590" y="3221474"/>
            <a:ext cx="408253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programa eleitoral do Partido Aliança Democrática, disponível em formato PDF, foi uma das principais fontes de dados para este projeto.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9255085" y="2511266"/>
            <a:ext cx="4542115" cy="2361605"/>
          </a:xfrm>
          <a:prstGeom prst="roundRect">
            <a:avLst>
              <a:gd name="adj" fmla="val 423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484876" y="2741057"/>
            <a:ext cx="408253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Web Scraping de Conteúdo Oficial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9484876" y="3568660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Foram realizados web scraping do site oficial do partido, extraindo textos, vídeos e outras informações relevantes.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490799" y="5095042"/>
            <a:ext cx="9306401" cy="1650802"/>
          </a:xfrm>
          <a:prstGeom prst="roundRect">
            <a:avLst>
              <a:gd name="adj" fmla="val 605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720590" y="5324832"/>
            <a:ext cx="470237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Web Scraping de Notícias Confiáveis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4720590" y="5805249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Também foram coletadas informações de sites de notícias considerados confiáveis, para obter uma visão mais ampla e imparcial sobre o partido.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796290"/>
            <a:ext cx="646628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Metodologia de Scraping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7293054" y="1823918"/>
            <a:ext cx="44410" cy="5609392"/>
          </a:xfrm>
          <a:prstGeom prst="roundRect">
            <a:avLst>
              <a:gd name="adj" fmla="val 225151"/>
            </a:avLst>
          </a:prstGeom>
          <a:solidFill>
            <a:srgbClr val="C7C7D0"/>
          </a:solidFill>
          <a:ln/>
        </p:spPr>
      </p:sp>
      <p:sp>
        <p:nvSpPr>
          <p:cNvPr id="8" name="Shape 5"/>
          <p:cNvSpPr/>
          <p:nvPr/>
        </p:nvSpPr>
        <p:spPr>
          <a:xfrm>
            <a:off x="6287631" y="2225219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7C7D0"/>
          </a:solidFill>
          <a:ln/>
        </p:spPr>
      </p:sp>
      <p:sp>
        <p:nvSpPr>
          <p:cNvPr id="9" name="Shape 6"/>
          <p:cNvSpPr/>
          <p:nvPr/>
        </p:nvSpPr>
        <p:spPr>
          <a:xfrm>
            <a:off x="7065228" y="199751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243822" y="2039183"/>
            <a:ext cx="14263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2118717" y="2046089"/>
            <a:ext cx="397442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Extração do Programa Eleitoral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2037993" y="2526506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extração do texto do programa eleitoral em PDF foi realizada utilizando a biblioteca </a:t>
            </a:r>
            <a:pPr algn="r" indent="0" marL="0">
              <a:lnSpc>
                <a:spcPts val="2799"/>
              </a:lnSpc>
              <a:buNone/>
            </a:pPr>
            <a:r>
              <a:rPr lang="en-US" sz="1750" b="1" i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PyPDF2</a:t>
            </a:r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removendo caracteres especiais e quebras de linha.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565172" y="3336072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7C7D0"/>
          </a:solidFill>
          <a:ln/>
        </p:spPr>
      </p:sp>
      <p:sp>
        <p:nvSpPr>
          <p:cNvPr id="14" name="Shape 11"/>
          <p:cNvSpPr/>
          <p:nvPr/>
        </p:nvSpPr>
        <p:spPr>
          <a:xfrm>
            <a:off x="7065228" y="310836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228344" y="3150037"/>
            <a:ext cx="17371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8537258" y="3156942"/>
            <a:ext cx="40551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Coleta de Conteúdo do Site Oficial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8537258" y="3984546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conteúdo do site oficial do partido, incluindo textos, vídeos e outras informações, foi coletado usando as bibliotecas </a:t>
            </a:r>
            <a:pPr algn="l" indent="0" marL="0">
              <a:lnSpc>
                <a:spcPts val="2799"/>
              </a:lnSpc>
              <a:buNone/>
            </a:pPr>
            <a:r>
              <a:rPr lang="en-US" sz="1750" b="1" i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jjcli 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 </a:t>
            </a:r>
            <a:pPr algn="l" indent="0" marL="0">
              <a:lnSpc>
                <a:spcPts val="2799"/>
              </a:lnSpc>
              <a:buNone/>
            </a:pPr>
            <a:r>
              <a:rPr lang="en-US" sz="1750" b="1" i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BeautifulSoup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6287631" y="479387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7C7D0"/>
          </a:solidFill>
          <a:ln/>
        </p:spPr>
      </p:sp>
      <p:sp>
        <p:nvSpPr>
          <p:cNvPr id="19" name="Shape 16"/>
          <p:cNvSpPr/>
          <p:nvPr/>
        </p:nvSpPr>
        <p:spPr>
          <a:xfrm>
            <a:off x="7065228" y="456616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7226201" y="4607838"/>
            <a:ext cx="17799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8"/>
          <p:cNvSpPr/>
          <p:nvPr/>
        </p:nvSpPr>
        <p:spPr>
          <a:xfrm>
            <a:off x="2037993" y="4614743"/>
            <a:ext cx="405515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Extração de Notícias de Sites Confiáveis e Vídeos Oficiais do Youtube</a:t>
            </a:r>
            <a:endParaRPr lang="en-US" sz="2187" dirty="0"/>
          </a:p>
        </p:txBody>
      </p:sp>
      <p:sp>
        <p:nvSpPr>
          <p:cNvPr id="22" name="Text 19"/>
          <p:cNvSpPr/>
          <p:nvPr/>
        </p:nvSpPr>
        <p:spPr>
          <a:xfrm>
            <a:off x="2037993" y="5789533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 notícias de sites considerados confiáveis foram coletadas e tratadas, removendo blocos de texto indesejados e caracteres especiais.</a:t>
            </a:r>
            <a:endParaRPr lang="en-US" sz="1750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188601"/>
            <a:ext cx="596205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Filtragem de Conteúdo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216229"/>
            <a:ext cx="3370064" cy="4824770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2446020"/>
            <a:ext cx="291048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Identificação de Discursos Potencialmente Antiéticos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83" y="3967996"/>
            <a:ext cx="2910483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Foram desenvolvidas estratégias para identificar e remover trechos de discursos que pudessem ser considerados antiéticos, como ataques pessoais ou conteúdo discriminatório.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2216229"/>
            <a:ext cx="3370064" cy="4824770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0018" y="2446020"/>
            <a:ext cx="291048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Utilização de Análise de Sentimento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60018" y="3273623"/>
            <a:ext cx="2910483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biblioteca NLTK foi usada em combinação  para sinalizar a polaridade das palavras, auxiliando na identificação de linguagem negativa associada a discursos de ódio.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2216229"/>
            <a:ext cx="3370064" cy="4824770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2253" y="2446020"/>
            <a:ext cx="291048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Criação de Lista de Termos Negativos e Lematização com Spacy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52253" y="3967996"/>
            <a:ext cx="2910483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Uma lista de palavras e nomes associados à oposição do AD foi criada para, em combinação com a biblioteca Spacy para lematização, garantir a filtragem de conteúdo potencialmente antiético.</a:t>
            </a: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267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162056" y="596622"/>
            <a:ext cx="7651790" cy="6780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39"/>
              </a:lnSpc>
              <a:buNone/>
            </a:pPr>
            <a:r>
              <a:rPr lang="en-US" sz="427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FLuxo de Scrapping Completo</a:t>
            </a:r>
            <a:endParaRPr lang="en-US" sz="4271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62056" y="1708547"/>
            <a:ext cx="10306288" cy="5926098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289215" y="583883"/>
            <a:ext cx="10051852" cy="13223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207"/>
              </a:lnSpc>
              <a:buNone/>
            </a:pPr>
            <a:r>
              <a:rPr lang="en-US" sz="4166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Fluxo de Construção e Utilização do Chatbot</a:t>
            </a:r>
            <a:endParaRPr lang="en-US" sz="4166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9215" y="2329339"/>
            <a:ext cx="10051852" cy="5316379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61304"/>
            <a:ext cx="70429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Tokenização e Embeddings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Tokenização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3680460"/>
            <a:ext cx="31563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processo de tokenização foi realizado utilizando a biblioteca tiktoken, com o esquema de codificação cl100k_base, que divide o texto em tokens de palavras, subpalavras e caracteres.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Embeddings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368046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Os embeddings foram gerados usando o modelo "text-embedding-3-small" da OpenAI, que codifica o significado e o contexto dos tokens em vetores numéricos.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Criação de Contexto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3680460"/>
            <a:ext cx="31563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Uma função foi desenvolvida para encontrar o contexto mais relevante a partir dos embeddings, a fim de responder às perguntas dos usuários de forma precisa e informativa.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27872"/>
            <a:ext cx="84897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Modelo de Resposta a Perguntas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3166586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394418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Pergunta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424601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modelo é capaz de receber perguntas dos usuários e gerar respostas com base no contexto extraído dos textos.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3166586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394418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Processamento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4424601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Utilizando o modelo GPT-3.5 Turbo Instruct, o sistema processa a pergunta e o contexto relevante para gerar uma resposta informativa e ética.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3166586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394418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Resposta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4424601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resposta gerada é então apresentada ao usuário, fornecendo informações sobre o programa eleitoral do Partido Aliança Democrática.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2024-05-24T09:54:16Z</dcterms:created>
  <dcterms:modified xsi:type="dcterms:W3CDTF">2024-05-24T09:54:16Z</dcterms:modified>
</cp:coreProperties>
</file>